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Thursday, October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466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Thursday, October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36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Thursday, October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087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Thursday, October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068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Thursday, October 14,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854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Thursday, October 14,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908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Thursday, October 14,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222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Thursday, October 14,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575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Thursday, October 14,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280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Thursday, October 14,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328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Thursday, October 14,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94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Thursday, October 14,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35616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 large group of stars in space&#10;&#10;Description automatically generated with low confidence">
            <a:extLst>
              <a:ext uri="{FF2B5EF4-FFF2-40B4-BE49-F238E27FC236}">
                <a16:creationId xmlns:a16="http://schemas.microsoft.com/office/drawing/2014/main" id="{F9977F0B-EB8B-433F-8032-D3580E2974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9"/>
          <a:stretch/>
        </p:blipFill>
        <p:spPr>
          <a:xfrm>
            <a:off x="20" y="-1"/>
            <a:ext cx="12191980" cy="685757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852792" y="-429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61AFF5-2A58-4232-8DA4-46B77B9AE5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524372"/>
            <a:ext cx="5322073" cy="3482386"/>
          </a:xfrm>
        </p:spPr>
        <p:txBody>
          <a:bodyPr anchor="t">
            <a:normAutofit/>
          </a:bodyPr>
          <a:lstStyle/>
          <a:p>
            <a:br>
              <a:rPr lang="ar-SA" b="1" i="0" dirty="0">
                <a:solidFill>
                  <a:srgbClr val="3E4E5A"/>
                </a:solidFill>
                <a:effectLst/>
                <a:latin typeface="Gotham-Rounded-Bold"/>
              </a:rPr>
            </a:br>
            <a:r>
              <a:rPr lang="en-US" b="1" i="0" dirty="0">
                <a:solidFill>
                  <a:srgbClr val="3E4E5A"/>
                </a:solidFill>
                <a:effectLst/>
                <a:latin typeface="Gotham-Rounded-Bold"/>
              </a:rPr>
              <a:t>Permitted FinTech Inside KSA - SAMA</a:t>
            </a:r>
            <a:br>
              <a:rPr lang="en-US" b="1" i="0" dirty="0">
                <a:solidFill>
                  <a:srgbClr val="3E4E5A"/>
                </a:solidFill>
                <a:effectLst/>
                <a:latin typeface="Gotham-Rounded-Bold"/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882FBE-9564-4D7D-BD9D-8AB40A0D72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13334" y="3619500"/>
            <a:ext cx="5322073" cy="2435134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Group 2 :</a:t>
            </a:r>
          </a:p>
          <a:p>
            <a:r>
              <a:rPr lang="en-US" sz="1400" b="1" dirty="0" err="1">
                <a:solidFill>
                  <a:schemeClr val="bg1"/>
                </a:solidFill>
              </a:rPr>
              <a:t>Areej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Alserha</a:t>
            </a:r>
            <a:r>
              <a:rPr lang="en-US" sz="1400" b="1" dirty="0">
                <a:solidFill>
                  <a:schemeClr val="bg1"/>
                </a:solidFill>
              </a:rPr>
              <a:t>,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ayat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bu</a:t>
            </a:r>
            <a:r>
              <a:rPr lang="en-US" sz="1400" b="1" dirty="0">
                <a:solidFill>
                  <a:schemeClr val="bg1"/>
                </a:solidFill>
              </a:rPr>
              <a:t>-Suhail,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 Thuraya </a:t>
            </a:r>
            <a:r>
              <a:rPr lang="en-US" sz="1400" b="1" dirty="0" err="1">
                <a:solidFill>
                  <a:schemeClr val="bg1"/>
                </a:solidFill>
              </a:rPr>
              <a:t>alruwaili</a:t>
            </a:r>
            <a:r>
              <a:rPr lang="en-US" sz="1400" b="1" dirty="0">
                <a:solidFill>
                  <a:schemeClr val="bg1"/>
                </a:solidFill>
              </a:rPr>
              <a:t>,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thamer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abanmi</a:t>
            </a:r>
            <a:r>
              <a:rPr lang="en-US" sz="1400" b="1" dirty="0">
                <a:solidFill>
                  <a:schemeClr val="bg1"/>
                </a:solidFill>
              </a:rPr>
              <a:t>,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kholoud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chemeClr val="bg1"/>
                </a:solidFill>
              </a:rPr>
              <a:t>alhamdan</a:t>
            </a:r>
            <a:r>
              <a:rPr lang="en-US" dirty="0">
                <a:solidFill>
                  <a:schemeClr val="bg1"/>
                </a:solidFill>
              </a:rPr>
              <a:t>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algn="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FF3D9AA-2746-40BA-A174-3C45EA458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BF160C-EC5F-45F5-9B8D-197AFA37B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70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AC6CE-62E3-4248-BA40-73B8E3646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sulfah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Consumabel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micro-lending)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693BA-0CAA-4DFF-A680-B9600232F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Sulfa is the first Saudi platform authorized by the Central Bank of Saudi Arabia to provide micro-consumer financing to citizens by using FinTech.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Its features:</a:t>
            </a:r>
          </a:p>
          <a:p>
            <a:r>
              <a:rPr lang="en-US" sz="1600" b="1" dirty="0"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 The company offers a Fast personal finance.</a:t>
            </a:r>
          </a:p>
          <a:p>
            <a:r>
              <a:rPr lang="en-US" sz="1600" b="1" dirty="0"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They provide financial advisors who provide assistance, and the presence of an application.</a:t>
            </a:r>
          </a:p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Technology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1600" b="1" dirty="0">
              <a:effectLst/>
              <a:latin typeface="Times New Roman" panose="02020603050405020304" pitchFamily="18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8C4826C-7341-46D9-AD98-846C99D3D8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-32266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FC9B437-E86C-4FBE-AD2B-73794016E1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Roboto" panose="02000000000000000000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231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AAEA-269C-419B-A32D-576075F67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Maalem</a:t>
            </a:r>
            <a:r>
              <a:rPr lang="en-US" dirty="0"/>
              <a:t> Financing Company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D15BF-317A-4AF0-987E-9C13BCC87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600" b="1" i="0" dirty="0">
              <a:solidFill>
                <a:srgbClr val="2424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i="0" dirty="0" err="1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Quara</a:t>
            </a:r>
            <a:r>
              <a:rPr lang="en-US" sz="1600" b="1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 </a:t>
            </a:r>
            <a:r>
              <a:rPr lang="en-US" sz="1600" b="1" i="0" dirty="0" err="1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Maalem</a:t>
            </a:r>
            <a:r>
              <a:rPr lang="en-US" sz="1600" b="1" dirty="0">
                <a:solidFill>
                  <a:srgbClr val="2424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)</a:t>
            </a:r>
            <a:r>
              <a:rPr lang="en-US" sz="1600" b="1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Finance is a Saudi company licensed by the Saudi Central Bank. They are disrupting the world of consumer and SME finance by delivering Shariah-compliant products and financing solutions instantly to customers through one simple app. 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2424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Its features: </a:t>
            </a:r>
            <a:endParaRPr lang="en-US" sz="1800" b="1" i="0" dirty="0">
              <a:solidFill>
                <a:srgbClr val="2424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Finance solutions for individuals and businesses.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has the potential to grow, with one of their different SME finance options.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Discount will be obtained upon early repayment.</a:t>
            </a:r>
            <a:r>
              <a:rPr lang="en-SA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Quara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Finance is to ensure you can meet all your personal finance goals.</a:t>
            </a:r>
          </a:p>
        </p:txBody>
      </p:sp>
    </p:spTree>
    <p:extLst>
      <p:ext uri="{BB962C8B-B14F-4D97-AF65-F5344CB8AC3E}">
        <p14:creationId xmlns:p14="http://schemas.microsoft.com/office/powerpoint/2010/main" val="1884393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EBDB4-C297-468E-B73F-215EE6C4C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Nayifat</a:t>
            </a:r>
            <a:r>
              <a:rPr lang="en-US" dirty="0"/>
              <a:t> Finance Company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2CD59-CD63-470B-A658-00231C1DA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Operating in Saudi Arabia since 2002, </a:t>
            </a:r>
            <a:r>
              <a:rPr lang="en-US" sz="16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Nayifat</a:t>
            </a:r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has been a pioneer in providing consumers &amp; SMEs in the Kingdom with innovative </a:t>
            </a:r>
            <a:r>
              <a:rPr lang="en-US" sz="1600" b="1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Shariah</a:t>
            </a:r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Compliant financing solutions which cater to ever-changing customer needs.</a:t>
            </a: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Its features: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financing activities</a:t>
            </a:r>
            <a:r>
              <a:rPr lang="en-SA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16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Nayifat</a:t>
            </a:r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growth strategy comprises the following core components: </a:t>
            </a:r>
          </a:p>
          <a:p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Individual financing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SME financing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Credit cards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Digital Innovation.</a:t>
            </a:r>
          </a:p>
          <a:p>
            <a:endParaRPr lang="en-US" sz="16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b="1" i="0" dirty="0">
              <a:solidFill>
                <a:srgbClr val="24242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5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0D9DB-498D-4E30-9B21-F5DFB1C63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Feature for each company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A1EC3-FB82-4270-B0EB-72F59B6D8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three companies provide finance solutions by easiest, faster, and time-saving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special features for each company: 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Sulfh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company they provide financial advisors to provide the client with financial advice.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Maalam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company offers a finance solution for a company with a number of financing programs such as (luxury milestones - growth milestones - facilitation features)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Nayifat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company perform different financing activities including Consumer Finance, Credit Card Finance, SME finance, crowdfunding services.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749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CD816-F759-40C2-9EEE-EC51C11AB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selected company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43EFF-64CC-47F3-9972-0D1AF080B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302764"/>
            <a:ext cx="10241280" cy="39593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Nayifat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Finance Company. 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Company offers all personal and SME Financing solutions, Credit cards service, and crowdfunding services. </a:t>
            </a: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of the leading companies  in field of consumer finance. </a:t>
            </a:r>
          </a:p>
          <a:p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567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B4CE5-B8C6-409F-8173-3B5964656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65" y="1287262"/>
            <a:ext cx="10583070" cy="2518240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366878444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DarkSeedLeftStep">
      <a:dk1>
        <a:srgbClr val="000000"/>
      </a:dk1>
      <a:lt1>
        <a:srgbClr val="FFFFFF"/>
      </a:lt1>
      <a:dk2>
        <a:srgbClr val="191634"/>
      </a:dk2>
      <a:lt2>
        <a:srgbClr val="F0F3F3"/>
      </a:lt2>
      <a:accent1>
        <a:srgbClr val="D04060"/>
      </a:accent1>
      <a:accent2>
        <a:srgbClr val="BE2E8B"/>
      </a:accent2>
      <a:accent3>
        <a:srgbClr val="C840D0"/>
      </a:accent3>
      <a:accent4>
        <a:srgbClr val="7A2EBE"/>
      </a:accent4>
      <a:accent5>
        <a:srgbClr val="4F40D0"/>
      </a:accent5>
      <a:accent6>
        <a:srgbClr val="2E5ABE"/>
      </a:accent6>
      <a:hlink>
        <a:srgbClr val="7151C5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</TotalTime>
  <Words>374</Words>
  <Application>Microsoft Office PowerPoint</Application>
  <PresentationFormat>Widescreen</PresentationFormat>
  <Paragraphs>45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Avenir Next LT Pro</vt:lpstr>
      <vt:lpstr>Calibri</vt:lpstr>
      <vt:lpstr>Gotham-Rounded-Bold</vt:lpstr>
      <vt:lpstr>Roboto</vt:lpstr>
      <vt:lpstr>Times New Roman</vt:lpstr>
      <vt:lpstr>GradientRiseVTI</vt:lpstr>
      <vt:lpstr> Permitted FinTech Inside KSA - SAMA </vt:lpstr>
      <vt:lpstr>sulfah(Consumabel micro-lending) </vt:lpstr>
      <vt:lpstr>Maalem Financing Company</vt:lpstr>
      <vt:lpstr>Nayifat Finance Company</vt:lpstr>
      <vt:lpstr>Special Feature for each company</vt:lpstr>
      <vt:lpstr>The selected company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Permitted FinTech Inside KSA - SAMA </dc:title>
  <dc:creator>aiyshah.alhamdan@outlook.com</dc:creator>
  <cp:lastModifiedBy>Ayat Salem</cp:lastModifiedBy>
  <cp:revision>5</cp:revision>
  <dcterms:created xsi:type="dcterms:W3CDTF">2021-10-13T10:33:19Z</dcterms:created>
  <dcterms:modified xsi:type="dcterms:W3CDTF">2021-10-14T08:40:07Z</dcterms:modified>
</cp:coreProperties>
</file>

<file path=docProps/thumbnail.jpeg>
</file>